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27" r:id="rId2"/>
    <p:sldId id="335" r:id="rId3"/>
    <p:sldId id="358" r:id="rId4"/>
    <p:sldId id="343" r:id="rId5"/>
    <p:sldId id="336" r:id="rId6"/>
    <p:sldId id="435" r:id="rId7"/>
    <p:sldId id="436" r:id="rId8"/>
    <p:sldId id="437" r:id="rId9"/>
    <p:sldId id="462" r:id="rId10"/>
    <p:sldId id="463" r:id="rId11"/>
    <p:sldId id="359" r:id="rId12"/>
    <p:sldId id="334" r:id="rId13"/>
    <p:sldId id="439" r:id="rId14"/>
    <p:sldId id="340" r:id="rId15"/>
    <p:sldId id="440" r:id="rId16"/>
    <p:sldId id="441" r:id="rId17"/>
    <p:sldId id="442" r:id="rId18"/>
    <p:sldId id="337" r:id="rId19"/>
    <p:sldId id="443" r:id="rId20"/>
    <p:sldId id="464" r:id="rId21"/>
    <p:sldId id="419" r:id="rId22"/>
    <p:sldId id="445" r:id="rId23"/>
    <p:sldId id="465" r:id="rId24"/>
    <p:sldId id="4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215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9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22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29FC05-84BA-FD4C-92AB-9338AE26EE34}"/>
              </a:ext>
            </a:extLst>
          </p:cNvPr>
          <p:cNvSpPr/>
          <p:nvPr/>
        </p:nvSpPr>
        <p:spPr>
          <a:xfrm>
            <a:off x="842043" y="147726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638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Qu’est-ce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qu’une</a:t>
            </a:r>
            <a:r>
              <a:rPr lang="en-US" sz="3600" dirty="0">
                <a:solidFill>
                  <a:schemeClr val="bg1"/>
                </a:solidFill>
              </a:rPr>
              <a:t> variable 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517" y="5364192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Mon ordinateur a de la place pour environ 64 milliards de boîtes.</a:t>
            </a:r>
          </a:p>
          <a:p>
            <a:br>
              <a:rPr lang="fr-FR" sz="2400" dirty="0"/>
            </a:b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qui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TRES petites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116" y="952305"/>
            <a:ext cx="780213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lettres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vrai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ou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faux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estlAmour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poid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192FD-FDF9-E648-8ABE-F67F0446CD91}"/>
              </a:ext>
            </a:extLst>
          </p:cNvPr>
          <p:cNvSpPr/>
          <p:nvPr/>
        </p:nvSpPr>
        <p:spPr>
          <a:xfrm>
            <a:off x="459612" y="637849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Int: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combine des enfants?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0124" y="6249134"/>
            <a:ext cx="6910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2400" dirty="0" err="1"/>
              <a:t>C’est</a:t>
            </a:r>
            <a:r>
              <a:rPr lang="en-US" sz="2400" dirty="0"/>
              <a:t> </a:t>
            </a:r>
            <a:r>
              <a:rPr lang="en-US" sz="2400" dirty="0" err="1"/>
              <a:t>etrange</a:t>
            </a:r>
            <a:r>
              <a:rPr lang="en-US" sz="2400" dirty="0"/>
              <a:t> de dire </a:t>
            </a:r>
            <a:r>
              <a:rPr lang="en-US" sz="2400" dirty="0" err="1"/>
              <a:t>qu’elque</a:t>
            </a:r>
            <a:r>
              <a:rPr lang="en-US" sz="2400" dirty="0"/>
              <a:t> chose </a:t>
            </a:r>
            <a:r>
              <a:rPr lang="en-US" sz="2400" dirty="0" err="1"/>
              <a:t>comme</a:t>
            </a:r>
            <a:r>
              <a:rPr lang="en-US" sz="2400" dirty="0"/>
              <a:t> 1.7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D82581-937C-7D43-AB78-E8EC7A1D4F35}"/>
              </a:ext>
            </a:extLst>
          </p:cNvPr>
          <p:cNvSpPr/>
          <p:nvPr/>
        </p:nvSpPr>
        <p:spPr>
          <a:xfrm>
            <a:off x="147894" y="634146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dirty="0">
                <a:solidFill>
                  <a:schemeClr val="tx1"/>
                </a:solidFill>
              </a:rPr>
              <a:t>Opérateurs binaires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71" y="2241053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hauteur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surface =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* hauteur;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738052" y="4333606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surface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515816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largeur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hauteur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7537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9608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valeur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34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tx1"/>
                </a:solidFill>
              </a:rPr>
              <a:t>Entrée utilisateur 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915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a = </a:t>
            </a:r>
            <a:r>
              <a:rPr lang="en-US" sz="2800" dirty="0" err="1">
                <a:latin typeface="Courier"/>
                <a:cs typeface="Courier"/>
              </a:rPr>
              <a:t>readInt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“Donne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moi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int!”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b = </a:t>
            </a:r>
            <a:r>
              <a:rPr lang="en-US" sz="2800" dirty="0" err="1">
                <a:latin typeface="Courier"/>
                <a:cs typeface="Courier"/>
              </a:rPr>
              <a:t>readDouble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Aussi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double”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Ceux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programme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ajoute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deux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nombres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”La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somme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est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Ajouter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1AA79-81F4-6742-948C-F9A5DC86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4864100"/>
            <a:ext cx="361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5" grpId="0"/>
      <p:bldP spid="491546" grpId="0"/>
      <p:bldP spid="4915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7EEE3-BB21-3149-A7A2-D4C285E6789A}"/>
              </a:ext>
            </a:extLst>
          </p:cNvPr>
          <p:cNvSpPr txBox="1"/>
          <p:nvPr/>
        </p:nvSpPr>
        <p:spPr>
          <a:xfrm>
            <a:off x="521678" y="18620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435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6700" y="56019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Démonstration</a:t>
            </a:r>
            <a:r>
              <a:rPr lang="en-US" sz="3600" dirty="0">
                <a:solidFill>
                  <a:schemeClr val="bg1"/>
                </a:solidFill>
              </a:rPr>
              <a:t>: Aller aux marcher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89C7E-DCA1-6A4B-BFCE-BB21D36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06" y="1614935"/>
            <a:ext cx="4886794" cy="3665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0710E-08EE-794B-BBEF-E00E7302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1614935"/>
            <a:ext cx="4886793" cy="36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1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587" y="22921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pour repeater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fois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593740"/>
            <a:ext cx="5360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toute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le code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ici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tandis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que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	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6781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cela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faux</a:t>
            </a:r>
          </a:p>
          <a:p>
            <a:pPr lvl="1"/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9905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methode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52098" y="1458175"/>
            <a:ext cx="531545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</a:rPr>
              <a:t>Prend</a:t>
            </a:r>
            <a:r>
              <a:rPr lang="en-US" sz="4000" dirty="0">
                <a:solidFill>
                  <a:schemeClr val="tx2"/>
                </a:solidFill>
              </a:rPr>
              <a:t> la </a:t>
            </a:r>
            <a:r>
              <a:rPr lang="en-US" sz="4000" dirty="0" err="1">
                <a:solidFill>
                  <a:schemeClr val="tx2"/>
                </a:solidFill>
              </a:rPr>
              <a:t>texte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la sortie </a:t>
            </a:r>
            <a:r>
              <a:rPr lang="en-US" sz="4000" dirty="0" err="1">
                <a:solidFill>
                  <a:schemeClr val="accent2"/>
                </a:solidFill>
              </a:rPr>
              <a:t>texte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”bonjour, monde"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5B228-0243-C545-8158-060536D5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51" y="4668488"/>
            <a:ext cx="5288925" cy="13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”AJDE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est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 la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meillure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198F-1346-0548-B92B-C60CFD75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30" y="4430729"/>
            <a:ext cx="5480660" cy="1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6413</TotalTime>
  <Words>550</Words>
  <Application>Microsoft Macintosh PowerPoint</Application>
  <PresentationFormat>On-screen Show (4:3)</PresentationFormat>
  <Paragraphs>160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137</cp:revision>
  <dcterms:created xsi:type="dcterms:W3CDTF">2014-06-13T10:00:48Z</dcterms:created>
  <dcterms:modified xsi:type="dcterms:W3CDTF">2019-07-17T20:58:12Z</dcterms:modified>
</cp:coreProperties>
</file>